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sldIdLst>
    <p:sldId id="256" r:id="rId2"/>
    <p:sldId id="257" r:id="rId3"/>
    <p:sldId id="260" r:id="rId4"/>
    <p:sldId id="261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4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FBC6-6C5D-4106-9F16-A270275E372B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C81D-C03C-4308-8678-F5E089ACF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135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FBC6-6C5D-4106-9F16-A270275E372B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C81D-C03C-4308-8678-F5E089ACF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49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FBC6-6C5D-4106-9F16-A270275E372B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C81D-C03C-4308-8678-F5E089ACF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859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FBC6-6C5D-4106-9F16-A270275E372B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C81D-C03C-4308-8678-F5E089ACF235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1858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FBC6-6C5D-4106-9F16-A270275E372B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C81D-C03C-4308-8678-F5E089ACF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151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FBC6-6C5D-4106-9F16-A270275E372B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C81D-C03C-4308-8678-F5E089ACF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314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FBC6-6C5D-4106-9F16-A270275E372B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C81D-C03C-4308-8678-F5E089ACF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186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FBC6-6C5D-4106-9F16-A270275E372B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C81D-C03C-4308-8678-F5E089ACF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5617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FBC6-6C5D-4106-9F16-A270275E372B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C81D-C03C-4308-8678-F5E089ACF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766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FBC6-6C5D-4106-9F16-A270275E372B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C81D-C03C-4308-8678-F5E089ACF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671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FBC6-6C5D-4106-9F16-A270275E372B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C81D-C03C-4308-8678-F5E089ACF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177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FBC6-6C5D-4106-9F16-A270275E372B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C81D-C03C-4308-8678-F5E089ACF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920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FBC6-6C5D-4106-9F16-A270275E372B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C81D-C03C-4308-8678-F5E089ACF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725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FBC6-6C5D-4106-9F16-A270275E372B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C81D-C03C-4308-8678-F5E089ACF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103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FBC6-6C5D-4106-9F16-A270275E372B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C81D-C03C-4308-8678-F5E089ACF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284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FBC6-6C5D-4106-9F16-A270275E372B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C81D-C03C-4308-8678-F5E089ACF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4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5FBC6-6C5D-4106-9F16-A270275E372B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C81D-C03C-4308-8678-F5E089ACF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831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165FBC6-6C5D-4106-9F16-A270275E372B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4C81D-C03C-4308-8678-F5E089ACF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6893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  <p:sldLayoutId id="2147483828" r:id="rId15"/>
    <p:sldLayoutId id="2147483829" r:id="rId16"/>
    <p:sldLayoutId id="214748383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52E7153-EB47-4243-AB95-7595CCB10E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790113"/>
            <a:ext cx="9144000" cy="5326602"/>
          </a:xfrm>
        </p:spPr>
        <p:txBody>
          <a:bodyPr/>
          <a:lstStyle/>
          <a:p>
            <a:endParaRPr lang="uk-UA" dirty="0"/>
          </a:p>
          <a:p>
            <a:endParaRPr lang="uk-UA" dirty="0"/>
          </a:p>
          <a:p>
            <a:r>
              <a:rPr lang="uk-UA" sz="5400" b="1" i="1" dirty="0">
                <a:solidFill>
                  <a:schemeClr val="accent2">
                    <a:lumMod val="75000"/>
                  </a:schemeClr>
                </a:solidFill>
              </a:rPr>
              <a:t>Організація роботи практичного психолога з батьками дітей дошкільників</a:t>
            </a:r>
          </a:p>
        </p:txBody>
      </p:sp>
    </p:spTree>
    <p:extLst>
      <p:ext uri="{BB962C8B-B14F-4D97-AF65-F5344CB8AC3E}">
        <p14:creationId xmlns:p14="http://schemas.microsoft.com/office/powerpoint/2010/main" val="2377946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0E0917-4C9A-4145-ADAD-7C9A99B17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4584"/>
          </a:xfrm>
        </p:spPr>
        <p:txBody>
          <a:bodyPr>
            <a:normAutofit fontScale="90000"/>
          </a:bodyPr>
          <a:lstStyle/>
          <a:p>
            <a:r>
              <a:rPr lang="uk-UA" sz="4400" b="1" i="1" dirty="0"/>
              <a:t>Основні напрямки роботи:</a:t>
            </a:r>
            <a:br>
              <a:rPr lang="uk-UA" sz="4400" b="1" i="1" dirty="0"/>
            </a:br>
            <a:br>
              <a:rPr lang="uk-UA" b="1" i="1" dirty="0"/>
            </a:br>
            <a:endParaRPr lang="uk-UA" sz="49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202F92-1455-4D9F-BBBB-F4DDADA50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1449"/>
            <a:ext cx="10515600" cy="46855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4000" u="sng" dirty="0"/>
              <a:t>Психологічна просвіта:</a:t>
            </a:r>
          </a:p>
          <a:p>
            <a:r>
              <a:rPr lang="uk-UA" sz="4000" dirty="0"/>
              <a:t>Проведення лекцій, семінарів, тренінгів на актуальні теми розвитку дитини.</a:t>
            </a:r>
          </a:p>
          <a:p>
            <a:r>
              <a:rPr lang="uk-UA" sz="4000" dirty="0"/>
              <a:t>Створення куточка для батьків з інформаційними матеріалами.</a:t>
            </a:r>
          </a:p>
          <a:p>
            <a:r>
              <a:rPr lang="uk-UA" sz="4000" dirty="0"/>
              <a:t>Видання буклетів, пам'яток для батьків.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1759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0E0917-4C9A-4145-ADAD-7C9A99B17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4584"/>
          </a:xfrm>
        </p:spPr>
        <p:txBody>
          <a:bodyPr>
            <a:normAutofit fontScale="90000"/>
          </a:bodyPr>
          <a:lstStyle/>
          <a:p>
            <a:r>
              <a:rPr lang="uk-UA" sz="4400" b="1" i="1" dirty="0"/>
              <a:t>Основні напрямки роботи:</a:t>
            </a:r>
            <a:br>
              <a:rPr lang="uk-UA" sz="4400" b="1" i="1" dirty="0"/>
            </a:br>
            <a:br>
              <a:rPr lang="uk-UA" b="1" i="1" dirty="0"/>
            </a:br>
            <a:endParaRPr lang="uk-UA" sz="49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202F92-1455-4D9F-BBBB-F4DDADA50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1449"/>
            <a:ext cx="10515600" cy="4685514"/>
          </a:xfrm>
        </p:spPr>
        <p:txBody>
          <a:bodyPr/>
          <a:lstStyle/>
          <a:p>
            <a:pPr marL="0" indent="0">
              <a:buNone/>
            </a:pPr>
            <a:r>
              <a:rPr lang="uk-UA" sz="4800" u="sng" dirty="0"/>
              <a:t>Консультативна робота:</a:t>
            </a:r>
          </a:p>
          <a:p>
            <a:r>
              <a:rPr lang="uk-UA" sz="4800" dirty="0"/>
              <a:t>Індивідуальні консультації з батьками щодо особливостей розвитку їхньої дитини.</a:t>
            </a:r>
          </a:p>
          <a:p>
            <a:r>
              <a:rPr lang="uk-UA" sz="4800" dirty="0"/>
              <a:t>Телефонні лінії довіри.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0062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0E0917-4C9A-4145-ADAD-7C9A99B17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4584"/>
          </a:xfrm>
        </p:spPr>
        <p:txBody>
          <a:bodyPr>
            <a:normAutofit fontScale="90000"/>
          </a:bodyPr>
          <a:lstStyle/>
          <a:p>
            <a:r>
              <a:rPr lang="uk-UA" sz="4400" b="1" i="1" dirty="0"/>
              <a:t>Основні напрямки роботи:</a:t>
            </a:r>
            <a:br>
              <a:rPr lang="uk-UA" sz="4400" b="1" i="1" dirty="0"/>
            </a:br>
            <a:br>
              <a:rPr lang="uk-UA" b="1" i="1" dirty="0"/>
            </a:br>
            <a:endParaRPr lang="uk-UA" sz="49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202F92-1455-4D9F-BBBB-F4DDADA50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51" y="1491449"/>
            <a:ext cx="11443317" cy="4685514"/>
          </a:xfrm>
        </p:spPr>
        <p:txBody>
          <a:bodyPr/>
          <a:lstStyle/>
          <a:p>
            <a:pPr marL="0" indent="0">
              <a:buNone/>
            </a:pPr>
            <a:r>
              <a:rPr lang="uk-UA" sz="5400" u="sng" dirty="0"/>
              <a:t>Анкетування:</a:t>
            </a:r>
          </a:p>
          <a:p>
            <a:r>
              <a:rPr lang="uk-UA" sz="5400" dirty="0"/>
              <a:t>Оцінка психологічного клімату в сім'ї.</a:t>
            </a:r>
          </a:p>
          <a:p>
            <a:r>
              <a:rPr lang="uk-UA" sz="5400" dirty="0"/>
              <a:t>Виявлення потреб батьків у психологічній допомозі.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4629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F670FD-FDAF-419F-ACB1-D119F40F8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5000"/>
          </a:xfrm>
        </p:spPr>
        <p:txBody>
          <a:bodyPr>
            <a:normAutofit fontScale="90000"/>
          </a:bodyPr>
          <a:lstStyle/>
          <a:p>
            <a:r>
              <a:rPr lang="uk-UA" sz="4400" b="1" i="1" dirty="0"/>
              <a:t>Теми для роботи з батьками:</a:t>
            </a:r>
            <a:br>
              <a:rPr lang="uk-UA" sz="4400" b="1" i="1" dirty="0"/>
            </a:br>
            <a:br>
              <a:rPr lang="uk-UA" b="1" i="1" dirty="0"/>
            </a:br>
            <a:endParaRPr lang="uk-UA" sz="49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7D96D2-08CF-4D1C-B066-94FC025FD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9249"/>
            <a:ext cx="10515600" cy="455771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sz="3600" dirty="0"/>
              <a:t>Особливості розвитку дитини дошкільного віку.</a:t>
            </a:r>
          </a:p>
          <a:p>
            <a:pPr algn="just"/>
            <a:r>
              <a:rPr lang="uk-UA" sz="3600" dirty="0"/>
              <a:t>Виховання самостійності та відповідальності у дитини.</a:t>
            </a:r>
          </a:p>
          <a:p>
            <a:pPr algn="just"/>
            <a:r>
              <a:rPr lang="uk-UA" sz="3600" dirty="0"/>
              <a:t>Розвиток мовлення та пізнавальних процесів.</a:t>
            </a:r>
          </a:p>
          <a:p>
            <a:pPr algn="just"/>
            <a:r>
              <a:rPr lang="uk-UA" sz="3600" dirty="0"/>
              <a:t>Формування позитивної самооцінки.</a:t>
            </a:r>
          </a:p>
          <a:p>
            <a:pPr algn="just"/>
            <a:r>
              <a:rPr lang="uk-UA" sz="3600" dirty="0"/>
              <a:t>Справитися з дитячими страхами та агресією.</a:t>
            </a:r>
          </a:p>
          <a:p>
            <a:pPr algn="just"/>
            <a:r>
              <a:rPr lang="uk-UA" sz="3600" dirty="0"/>
              <a:t>Ефективні методи спілкування з дитиною.</a:t>
            </a:r>
          </a:p>
          <a:p>
            <a:pPr algn="just"/>
            <a:r>
              <a:rPr lang="uk-UA" sz="3600" dirty="0"/>
              <a:t>Підготовка дитини до школи.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65023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63</TotalTime>
  <Words>129</Words>
  <Application>Microsoft Office PowerPoint</Application>
  <PresentationFormat>Широкоэкранный</PresentationFormat>
  <Paragraphs>24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Ион</vt:lpstr>
      <vt:lpstr>Презентация PowerPoint</vt:lpstr>
      <vt:lpstr>Основні напрямки роботи:  </vt:lpstr>
      <vt:lpstr>Основні напрямки роботи:  </vt:lpstr>
      <vt:lpstr>Основні напрямки роботи:  </vt:lpstr>
      <vt:lpstr>Теми для роботи з батьками: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user2</dc:creator>
  <cp:lastModifiedBy>user2</cp:lastModifiedBy>
  <cp:revision>6</cp:revision>
  <dcterms:created xsi:type="dcterms:W3CDTF">2025-01-08T13:03:10Z</dcterms:created>
  <dcterms:modified xsi:type="dcterms:W3CDTF">2025-01-08T14:06:51Z</dcterms:modified>
</cp:coreProperties>
</file>